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A2DA3AF-FB64-4112-A504-D532009EA21E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4546E0B-AAE1-41BC-A78D-4A32B892F08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661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A3AF-FB64-4112-A504-D532009EA21E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6E0B-AAE1-41BC-A78D-4A32B892F0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617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A3AF-FB64-4112-A504-D532009EA21E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6E0B-AAE1-41BC-A78D-4A32B892F080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4030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A3AF-FB64-4112-A504-D532009EA21E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6E0B-AAE1-41BC-A78D-4A32B892F0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633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A3AF-FB64-4112-A504-D532009EA21E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6E0B-AAE1-41BC-A78D-4A32B892F080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798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A3AF-FB64-4112-A504-D532009EA21E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6E0B-AAE1-41BC-A78D-4A32B892F080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8531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A3AF-FB64-4112-A504-D532009EA21E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6E0B-AAE1-41BC-A78D-4A32B892F0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700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A3AF-FB64-4112-A504-D532009EA21E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6E0B-AAE1-41BC-A78D-4A32B892F080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1106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A3AF-FB64-4112-A504-D532009EA21E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6E0B-AAE1-41BC-A78D-4A32B892F0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84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A3AF-FB64-4112-A504-D532009EA21E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6E0B-AAE1-41BC-A78D-4A32B892F0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235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A3AF-FB64-4112-A504-D532009EA21E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6E0B-AAE1-41BC-A78D-4A32B892F08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336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A3AF-FB64-4112-A504-D532009EA21E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6E0B-AAE1-41BC-A78D-4A32B892F08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7935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A3AF-FB64-4112-A504-D532009EA21E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6E0B-AAE1-41BC-A78D-4A32B892F0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389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A3AF-FB64-4112-A504-D532009EA21E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6E0B-AAE1-41BC-A78D-4A32B892F08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27451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A3AF-FB64-4112-A504-D532009EA21E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6E0B-AAE1-41BC-A78D-4A32B892F08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4452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A3AF-FB64-4112-A504-D532009EA21E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6E0B-AAE1-41BC-A78D-4A32B892F080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2693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A3AF-FB64-4112-A504-D532009EA21E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46E0B-AAE1-41BC-A78D-4A32B892F080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0970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A2DA3AF-FB64-4112-A504-D532009EA21E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4546E0B-AAE1-41BC-A78D-4A32B892F0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521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Occupational fraud and abuse, including conflicts of interest and healthcare fraud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smtClean="0"/>
              <a:t>Name</a:t>
            </a:r>
          </a:p>
          <a:p>
            <a:r>
              <a:rPr lang="en-US" dirty="0" smtClean="0"/>
              <a:t>Institution Affiliation</a:t>
            </a:r>
          </a:p>
          <a:p>
            <a:r>
              <a:rPr lang="en-US" dirty="0" smtClean="0"/>
              <a:t>Class</a:t>
            </a:r>
          </a:p>
          <a:p>
            <a:r>
              <a:rPr lang="en-US" dirty="0" smtClean="0"/>
              <a:t>Professor</a:t>
            </a:r>
          </a:p>
          <a:p>
            <a:r>
              <a:rPr lang="en-US" dirty="0" smtClean="0"/>
              <a:t>Date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827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Occupational fraud and abuse, including conflicts of interest and healthcare fraud.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Involves use of one’s occupation for personal gain.</a:t>
            </a:r>
          </a:p>
          <a:p>
            <a:r>
              <a:rPr lang="en-US" dirty="0" smtClean="0"/>
              <a:t>The nurse may use his occupation to misuse the employers resources </a:t>
            </a:r>
            <a:r>
              <a:rPr lang="en-US" dirty="0" smtClean="0"/>
              <a:t>(</a:t>
            </a:r>
            <a:r>
              <a:rPr lang="en-US" dirty="0" err="1" smtClean="0"/>
              <a:t>Maurits</a:t>
            </a:r>
            <a:r>
              <a:rPr lang="en-US" dirty="0" smtClean="0"/>
              <a:t> et al., 2016)</a:t>
            </a:r>
            <a:r>
              <a:rPr lang="en-US" dirty="0" smtClean="0"/>
              <a:t>.</a:t>
            </a:r>
          </a:p>
          <a:p>
            <a:r>
              <a:rPr lang="en-US" dirty="0" smtClean="0"/>
              <a:t>conflict of interest occurs when the nurses are willing to derive personal benefit apart from concentrating on the employees’ decisions.</a:t>
            </a:r>
          </a:p>
          <a:p>
            <a:r>
              <a:rPr lang="en-US" dirty="0" smtClean="0"/>
              <a:t>Health care fraud may involve all the misconduct that the healthcare may have in relation to the assets of the facility.</a:t>
            </a:r>
          </a:p>
          <a:p>
            <a:r>
              <a:rPr lang="en-US" dirty="0" smtClean="0"/>
              <a:t>Conflict of interests in healthcare may involve having financial interest in the facilities’ medical products which are already prescribed for use </a:t>
            </a:r>
            <a:r>
              <a:rPr lang="en-US" dirty="0" smtClean="0"/>
              <a:t>(</a:t>
            </a:r>
            <a:r>
              <a:rPr lang="en-US" dirty="0" err="1" smtClean="0"/>
              <a:t>Maurits</a:t>
            </a:r>
            <a:r>
              <a:rPr lang="en-US" dirty="0" smtClean="0"/>
              <a:t> et al., 2016)</a:t>
            </a:r>
            <a:r>
              <a:rPr lang="en-US" dirty="0" smtClean="0"/>
              <a:t>.</a:t>
            </a:r>
          </a:p>
          <a:p>
            <a:r>
              <a:rPr lang="en-US" dirty="0" smtClean="0"/>
              <a:t>Abusing ones occupation may be through using the rank of the occupation for personal gains.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411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to code of ethics for nurses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The code of ethics for nurses requires that their practices are bound with dignity and inherent respect.</a:t>
            </a:r>
          </a:p>
          <a:p>
            <a:r>
              <a:rPr lang="en-US" dirty="0" smtClean="0"/>
              <a:t>The primary commitment of nurses should be the patient, whether the patient belongs to the family, friends and community (</a:t>
            </a:r>
            <a:r>
              <a:rPr lang="en-US" dirty="0" err="1" smtClean="0"/>
              <a:t>Maurits</a:t>
            </a:r>
            <a:r>
              <a:rPr lang="en-US" dirty="0" smtClean="0"/>
              <a:t> et al., 2016)</a:t>
            </a:r>
            <a:r>
              <a:rPr lang="en-US" dirty="0" smtClean="0"/>
              <a:t>. </a:t>
            </a:r>
          </a:p>
          <a:p>
            <a:r>
              <a:rPr lang="en-US" dirty="0" smtClean="0"/>
              <a:t>The nurse should promote and protect the rights of a patient and ensure full safety of the patents’ health.</a:t>
            </a:r>
          </a:p>
          <a:p>
            <a:r>
              <a:rPr lang="en-US" dirty="0" smtClean="0"/>
              <a:t>The nurses are guaranteed the authority to make decisions which in response to their obligation to provide an optimum care.</a:t>
            </a:r>
          </a:p>
          <a:p>
            <a:r>
              <a:rPr lang="en-US" dirty="0" smtClean="0"/>
              <a:t>The nurses are entitled to owe the same responsibilities to promote health care and safety to patient </a:t>
            </a:r>
            <a:r>
              <a:rPr lang="en-US" dirty="0" smtClean="0"/>
              <a:t>(</a:t>
            </a:r>
            <a:r>
              <a:rPr lang="en-US" dirty="0" err="1" smtClean="0"/>
              <a:t>Maurits</a:t>
            </a:r>
            <a:r>
              <a:rPr lang="en-US" dirty="0" smtClean="0"/>
              <a:t> et al., 2016)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nurses have the right for self determination.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52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Ethical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principle of non-maleficence.</a:t>
            </a:r>
          </a:p>
          <a:p>
            <a:r>
              <a:rPr lang="en-US" dirty="0" smtClean="0"/>
              <a:t>The principle of beneficence </a:t>
            </a:r>
            <a:r>
              <a:rPr lang="en-US" dirty="0" smtClean="0"/>
              <a:t>(</a:t>
            </a:r>
            <a:r>
              <a:rPr lang="en-US" dirty="0" err="1" smtClean="0"/>
              <a:t>Muldrew</a:t>
            </a:r>
            <a:r>
              <a:rPr lang="en-US" dirty="0" smtClean="0"/>
              <a:t> et al., 2020)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principle of health maximization.</a:t>
            </a:r>
          </a:p>
          <a:p>
            <a:r>
              <a:rPr lang="en-US" dirty="0" smtClean="0"/>
              <a:t>The principle of efficiency.</a:t>
            </a:r>
          </a:p>
          <a:p>
            <a:r>
              <a:rPr lang="en-US" dirty="0" smtClean="0"/>
              <a:t>The respect of autonomy.</a:t>
            </a:r>
          </a:p>
          <a:p>
            <a:r>
              <a:rPr lang="en-US" dirty="0" smtClean="0"/>
              <a:t>The principle of justice </a:t>
            </a:r>
            <a:r>
              <a:rPr lang="en-US" dirty="0" smtClean="0"/>
              <a:t>(</a:t>
            </a:r>
            <a:r>
              <a:rPr lang="en-US" dirty="0" err="1" smtClean="0"/>
              <a:t>Muldrew</a:t>
            </a:r>
            <a:r>
              <a:rPr lang="en-US" dirty="0" smtClean="0"/>
              <a:t> et al., 2020)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principle of proportionality.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809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principle of proportionality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 principle is concerned with all the health care workers and all what is contained in health centers.</a:t>
            </a:r>
          </a:p>
          <a:p>
            <a:r>
              <a:rPr lang="en-US" dirty="0" smtClean="0"/>
              <a:t>It deals with the allocation of resources and the risk calculations which may occur when the nurses are on line of duty </a:t>
            </a:r>
            <a:r>
              <a:rPr lang="en-US" dirty="0" smtClean="0"/>
              <a:t>(</a:t>
            </a:r>
            <a:r>
              <a:rPr lang="en-US" dirty="0" err="1" smtClean="0"/>
              <a:t>Muldrew</a:t>
            </a:r>
            <a:r>
              <a:rPr lang="en-US" dirty="0" smtClean="0"/>
              <a:t> et al., 2020)</a:t>
            </a:r>
            <a:r>
              <a:rPr lang="en-US" dirty="0" smtClean="0"/>
              <a:t>.</a:t>
            </a:r>
          </a:p>
          <a:p>
            <a:r>
              <a:rPr lang="en-US" dirty="0" smtClean="0"/>
              <a:t>It requires that all what pertains the nursing field be distributed proportionately to the hospitals.</a:t>
            </a:r>
          </a:p>
          <a:p>
            <a:r>
              <a:rPr lang="en-US" dirty="0" smtClean="0"/>
              <a:t>The principle helps in proper allocation of resources in health centers.</a:t>
            </a:r>
          </a:p>
          <a:p>
            <a:r>
              <a:rPr lang="en-US" dirty="0" smtClean="0"/>
              <a:t>The principle demands that when weighing and balancing the individual freedom against wider social goods, it should be in a proportionate way </a:t>
            </a:r>
            <a:r>
              <a:rPr lang="en-US" dirty="0" smtClean="0"/>
              <a:t>(</a:t>
            </a:r>
            <a:r>
              <a:rPr lang="en-US" dirty="0" err="1" smtClean="0"/>
              <a:t>Muldrew</a:t>
            </a:r>
            <a:r>
              <a:rPr lang="en-US" dirty="0" smtClean="0"/>
              <a:t> et al., 2020)</a:t>
            </a:r>
            <a:r>
              <a:rPr lang="en-US" dirty="0" smtClean="0"/>
              <a:t>.</a:t>
            </a:r>
          </a:p>
          <a:p>
            <a:r>
              <a:rPr lang="en-US" dirty="0" smtClean="0"/>
              <a:t>It may also deal with personal reasoning in relation to the individual welfare and the collective benefit in the public health.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049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principle of justice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It deals with the fundamental rights of human autonomy.</a:t>
            </a:r>
          </a:p>
          <a:p>
            <a:r>
              <a:rPr lang="en-US" dirty="0" smtClean="0"/>
              <a:t>It suggests that all human beings since they have the moral autonomy, then they deserve equal moral worth </a:t>
            </a:r>
            <a:r>
              <a:rPr lang="en-US" dirty="0" smtClean="0"/>
              <a:t>(</a:t>
            </a:r>
            <a:r>
              <a:rPr lang="en-US" dirty="0" err="1" smtClean="0"/>
              <a:t>Muldrew</a:t>
            </a:r>
            <a:r>
              <a:rPr lang="en-US" dirty="0" smtClean="0"/>
              <a:t> et al., 2020)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principle of justice requires that any unequal treatment of people should be accompanied by a proof of burden.</a:t>
            </a:r>
          </a:p>
          <a:p>
            <a:r>
              <a:rPr lang="en-US" dirty="0" smtClean="0"/>
              <a:t>It demands equal opportunities of health outcomes which calls for health equity.</a:t>
            </a:r>
          </a:p>
          <a:p>
            <a:r>
              <a:rPr lang="en-US" dirty="0" smtClean="0"/>
              <a:t>It outline the importance of health in the formation and development of every aspect of our equally valuable human lives </a:t>
            </a:r>
            <a:r>
              <a:rPr lang="en-US" dirty="0" smtClean="0"/>
              <a:t>(</a:t>
            </a:r>
            <a:r>
              <a:rPr lang="en-US" dirty="0" err="1" smtClean="0"/>
              <a:t>Muldrew</a:t>
            </a:r>
            <a:r>
              <a:rPr lang="en-US" dirty="0" smtClean="0"/>
              <a:t> et al., 2020)</a:t>
            </a:r>
            <a:r>
              <a:rPr lang="en-US" dirty="0" smtClean="0"/>
              <a:t>.</a:t>
            </a:r>
          </a:p>
          <a:p>
            <a:r>
              <a:rPr lang="en-US" dirty="0" smtClean="0"/>
              <a:t>It deals with the basic issues of solidarity and reciprocity.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943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 of respect for autonomy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This principle is the key in public health context.</a:t>
            </a:r>
          </a:p>
          <a:p>
            <a:r>
              <a:rPr lang="en-US" dirty="0" smtClean="0"/>
              <a:t>The principle holds on the public health contribution to the benefits of the population sidelining the individual welfare (</a:t>
            </a:r>
            <a:r>
              <a:rPr lang="en-US" dirty="0" err="1" smtClean="0"/>
              <a:t>Muldrew</a:t>
            </a:r>
            <a:r>
              <a:rPr lang="en-US" dirty="0" smtClean="0"/>
              <a:t> et al., 2020)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principle outlines that there should be respect for autonomy within the public health ethics.</a:t>
            </a:r>
          </a:p>
          <a:p>
            <a:r>
              <a:rPr lang="en-US" dirty="0" smtClean="0"/>
              <a:t>The principle of respect for autonomy proposes and holds that public health should be considered first before the individual health </a:t>
            </a:r>
            <a:r>
              <a:rPr lang="en-US" dirty="0" smtClean="0"/>
              <a:t>(</a:t>
            </a:r>
            <a:r>
              <a:rPr lang="en-US" dirty="0" err="1" smtClean="0"/>
              <a:t>Muldrew</a:t>
            </a:r>
            <a:r>
              <a:rPr lang="en-US" dirty="0" smtClean="0"/>
              <a:t> et al., 2020)</a:t>
            </a:r>
            <a:r>
              <a:rPr lang="en-US" dirty="0" smtClean="0"/>
              <a:t>.</a:t>
            </a:r>
          </a:p>
          <a:p>
            <a:r>
              <a:rPr lang="en-US" dirty="0" smtClean="0"/>
              <a:t>Teaching and learning provides a fundamental knowledge that every person has a high value and cannot be treated as a means to the end of the others’ good.</a:t>
            </a:r>
          </a:p>
        </p:txBody>
      </p:sp>
    </p:spTree>
    <p:extLst>
      <p:ext uri="{BB962C8B-B14F-4D97-AF65-F5344CB8AC3E}">
        <p14:creationId xmlns:p14="http://schemas.microsoft.com/office/powerpoint/2010/main" val="2843308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principle of efficiency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The principle requires that everyone in the medical field should ensure they use the scarce resources efficiently </a:t>
            </a:r>
            <a:r>
              <a:rPr lang="en-US" dirty="0" smtClean="0"/>
              <a:t>(McDermott-Levy et al., 2018)</a:t>
            </a:r>
            <a:r>
              <a:rPr lang="en-US" dirty="0" smtClean="0"/>
              <a:t>.</a:t>
            </a:r>
          </a:p>
          <a:p>
            <a:r>
              <a:rPr lang="en-US" dirty="0" smtClean="0"/>
              <a:t>It deals with the problems of scarcity of resources in the healthcare centers.</a:t>
            </a:r>
          </a:p>
          <a:p>
            <a:r>
              <a:rPr lang="en-US" dirty="0" smtClean="0"/>
              <a:t>It proposes that efficient use of health resources will benefit many people in the society.</a:t>
            </a:r>
          </a:p>
          <a:p>
            <a:r>
              <a:rPr lang="en-US" dirty="0" smtClean="0"/>
              <a:t>The principle uses evidence to proof that the allocated resources were efficiently used to serve the purpose they were supposed to before allocation of other resources </a:t>
            </a:r>
            <a:r>
              <a:rPr lang="en-US" dirty="0" smtClean="0"/>
              <a:t>(McDermott-Levy et al., 2018)</a:t>
            </a:r>
            <a:r>
              <a:rPr lang="en-US" dirty="0" smtClean="0"/>
              <a:t>.</a:t>
            </a:r>
          </a:p>
          <a:p>
            <a:r>
              <a:rPr lang="en-US" dirty="0" smtClean="0"/>
              <a:t>It requires that the few available health resources should be used to perform their role and produce a maximum output.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964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principle of non-maleficence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It is concerned with the medical professionals who are supposed to ensure they do not cause any harm to patients </a:t>
            </a:r>
            <a:r>
              <a:rPr lang="en-US" dirty="0" smtClean="0"/>
              <a:t>(McDermott-Levy et al., 2018)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health professionals should act in a way that they do not arm anyone even if they request for the harm.</a:t>
            </a:r>
          </a:p>
          <a:p>
            <a:r>
              <a:rPr lang="en-US" dirty="0" smtClean="0"/>
              <a:t>The principle is concerned on ensuring that the rules and regulations that medical professionals propose do not affect anybody.</a:t>
            </a:r>
          </a:p>
          <a:p>
            <a:r>
              <a:rPr lang="en-US" dirty="0" smtClean="0"/>
              <a:t>The health workers should ensure conformity and that no complain is raised in concern to their role </a:t>
            </a:r>
            <a:r>
              <a:rPr lang="en-US" dirty="0" smtClean="0"/>
              <a:t>(McDermott-Levy et al., 2018)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principle requires that there should be a burden of proof to those who are exercising harmful behaviors that justify that they should do so.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967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principle of beneficence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It is an obligation to produce benefit for individual, patients or the clients </a:t>
            </a:r>
            <a:r>
              <a:rPr lang="en-US" dirty="0" smtClean="0"/>
              <a:t>(McDermott-Levy et al., 2018)</a:t>
            </a:r>
            <a:r>
              <a:rPr lang="en-US" dirty="0" smtClean="0"/>
              <a:t>.</a:t>
            </a:r>
          </a:p>
          <a:p>
            <a:r>
              <a:rPr lang="en-US" dirty="0" smtClean="0"/>
              <a:t>It requires the medical professionals to ensure that they heal their patients used the knowledge and their abilities in relation to their area of profession.</a:t>
            </a:r>
          </a:p>
          <a:p>
            <a:r>
              <a:rPr lang="en-US" dirty="0" smtClean="0"/>
              <a:t>The principle involves the omission of the harmful actions that may occur when health professionals implement rules </a:t>
            </a:r>
            <a:r>
              <a:rPr lang="en-US" dirty="0" smtClean="0"/>
              <a:t>(McDermott-Levy et al., 2018)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principle requires that any action by health professional is deemed to provide advantageous service to patients.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65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 of health maximization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It requires that the health workers should maximize their efforts in their career to ensure health issues are sorted.</a:t>
            </a:r>
          </a:p>
          <a:p>
            <a:r>
              <a:rPr lang="en-US" dirty="0" smtClean="0"/>
              <a:t>The principle is mostly concerned with the core of public health values (</a:t>
            </a:r>
            <a:r>
              <a:rPr lang="en-US" dirty="0" smtClean="0"/>
              <a:t>McDermott-Levy et al., 2018)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principle focuses on ensuring that public health is maximized as the population is not at all within the focus of micro encounters.</a:t>
            </a:r>
          </a:p>
          <a:p>
            <a:r>
              <a:rPr lang="en-US" dirty="0" smtClean="0"/>
              <a:t>The principle of maximization is based on the fact that the broader constituency of the public is the one used to measure success </a:t>
            </a:r>
            <a:r>
              <a:rPr lang="en-US" dirty="0" smtClean="0"/>
              <a:t>(McDermott-Levy et al., 2018)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principle indicates that it is the responsibility of the health workers to maximize their services to the population.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594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McDermott-Levy, R., </a:t>
            </a:r>
            <a:r>
              <a:rPr lang="en-US" dirty="0" err="1" smtClean="0"/>
              <a:t>Leffers</a:t>
            </a:r>
            <a:r>
              <a:rPr lang="en-US" dirty="0" smtClean="0"/>
              <a:t>, J., &amp; </a:t>
            </a:r>
            <a:r>
              <a:rPr lang="en-US" dirty="0" err="1" smtClean="0"/>
              <a:t>Mayaka</a:t>
            </a:r>
            <a:r>
              <a:rPr lang="en-US" dirty="0" smtClean="0"/>
              <a:t>, J. (2018). Ethical principles and guidelines of global health nursing practice. Nursing Outlook, 66(5), 473-481.</a:t>
            </a:r>
          </a:p>
          <a:p>
            <a:r>
              <a:rPr lang="en-US" dirty="0" err="1" smtClean="0"/>
              <a:t>Muldrew</a:t>
            </a:r>
            <a:r>
              <a:rPr lang="en-US" dirty="0" smtClean="0"/>
              <a:t>, D. H., </a:t>
            </a:r>
            <a:r>
              <a:rPr lang="en-US" dirty="0" err="1" smtClean="0"/>
              <a:t>Kaasalainen</a:t>
            </a:r>
            <a:r>
              <a:rPr lang="en-US" dirty="0" smtClean="0"/>
              <a:t>, S., McLaughlin, D., &amp; Brazil, K. (2020). Ethical issues in nursing home palliative care: a cross-national survey. BMJ supportive &amp; palliative care, 10(3), e29-e29.</a:t>
            </a:r>
          </a:p>
          <a:p>
            <a:r>
              <a:rPr lang="en-US" dirty="0" err="1" smtClean="0"/>
              <a:t>Maurits</a:t>
            </a:r>
            <a:r>
              <a:rPr lang="en-US" dirty="0" smtClean="0"/>
              <a:t>, E. E., de Veer, A. J., </a:t>
            </a:r>
            <a:r>
              <a:rPr lang="en-US" dirty="0" err="1" smtClean="0"/>
              <a:t>Groenewegen</a:t>
            </a:r>
            <a:r>
              <a:rPr lang="en-US" dirty="0" smtClean="0"/>
              <a:t>, P. P., &amp; </a:t>
            </a:r>
            <a:r>
              <a:rPr lang="en-US" dirty="0" err="1" smtClean="0"/>
              <a:t>Francke</a:t>
            </a:r>
            <a:r>
              <a:rPr lang="en-US" dirty="0" smtClean="0"/>
              <a:t>, A. L. (2016). Dealing with professional misconduct by colleagues in home care: a nationwide survey among nursing staff. BMC nursing, 15(1), 59.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3592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287</TotalTime>
  <Words>1257</Words>
  <Application>Microsoft Office PowerPoint</Application>
  <PresentationFormat>Widescreen</PresentationFormat>
  <Paragraphs>75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Garamond</vt:lpstr>
      <vt:lpstr>Organic</vt:lpstr>
      <vt:lpstr>Occupational fraud and abuse, including conflicts of interest and healthcare fraud</vt:lpstr>
      <vt:lpstr>Occupational fraud and abuse, including conflicts of interest and healthcare fraud.</vt:lpstr>
      <vt:lpstr>Relation to code of ethics for nurses</vt:lpstr>
      <vt:lpstr>Ethical principles</vt:lpstr>
      <vt:lpstr>The principle of proportionality</vt:lpstr>
      <vt:lpstr>The principle of justice</vt:lpstr>
      <vt:lpstr>Principle of respect for autonomy</vt:lpstr>
      <vt:lpstr>The principle of efficiency</vt:lpstr>
      <vt:lpstr>The principle of non-maleficence</vt:lpstr>
      <vt:lpstr>The principle of beneficence</vt:lpstr>
      <vt:lpstr>Principle of health maximization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BENEDICT001</dc:creator>
  <cp:lastModifiedBy>BENEDICT001</cp:lastModifiedBy>
  <cp:revision>32</cp:revision>
  <dcterms:created xsi:type="dcterms:W3CDTF">2020-12-12T02:15:52Z</dcterms:created>
  <dcterms:modified xsi:type="dcterms:W3CDTF">2020-12-12T07:03:04Z</dcterms:modified>
</cp:coreProperties>
</file>